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1" r:id="rId3"/>
    <p:sldId id="259" r:id="rId4"/>
    <p:sldId id="26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2"/>
  </p:normalViewPr>
  <p:slideViewPr>
    <p:cSldViewPr snapToGrid="0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B4784-C570-D4DA-ED38-3750EEBDE8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33C6FF-1041-D661-DBE9-26A1730FF7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83243-6EAD-E71D-62D8-72E64B069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0DB6E-001A-8F14-018C-B97A0BF2C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74A08-47AD-57B6-E65F-748359C33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901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C7AFB-634C-C99E-30CB-7096EA2D5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171231-CBBD-6102-6380-B6D6276A0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6EA6D-77B0-259D-3C5B-C4765646D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9B832-B868-F971-C4B8-4726C632D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15B3A-D133-8E20-8ED0-09C1A0DCA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543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1B63B9-9100-54C9-BA5E-E87A9E148A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4CC1BA-F655-1891-51AE-3844FBB36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0731F-755A-3F91-9132-4029699C7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6CB82-BD64-3B38-BE19-F5CB8DD4A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AA0AC-37D8-36E5-0475-AD3D5E5B9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36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EDB7A-87EB-366C-72D3-27B29982F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108F7-2D56-C577-4A04-9F1F265D1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5B06F-A148-8948-CA31-B993B886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AF546-6894-8DC8-24C9-D47C2F4E1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4451B-37E2-DADA-440F-4CD3D9D3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14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64B14-9509-9563-BCF4-40C2EDA25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104E87-52FD-009E-6882-536D072C2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0C527-DEC2-4B04-A8B7-7D5F116A8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C017D-A62B-0592-296C-F61C6F10E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CCFDA-F8AC-D301-CAD4-9C91A70DA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969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FCAB7-9269-13F7-6323-44B551423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3E160-9576-73DA-795A-6362912E96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EFA028-F8D3-147F-5CA1-66032D515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3AEF1-D7A4-DF25-D34B-812FEC9A6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059BDB-2B03-9FD5-ACA3-25F840A3D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EED9F-0095-1B4B-8B4E-456CD2623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485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24637-B83A-4E27-0A95-F17EC3239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49FD5-9F2E-C7BC-B5BD-F6328B9A0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26B786-1159-39B8-0E58-158B58323E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79E94D-55E6-F95C-A335-D508F24689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7B05B6-AE09-7392-7525-11CC70C1BF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C39FA-197B-F31F-9664-90569BDEA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EA450E-FC69-681C-622C-98F38C70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7D6C63-97F7-B8E7-4CC1-2DDD7CB3E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15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FC1B4-ACF9-99DC-C81E-12A6BB626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89A3E0-85FB-E810-7CE3-B970C7B59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396F72-CAD2-601C-2674-F2C4A6AFA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1B2B8A-9726-5992-26DF-E460248A4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609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98B410-BCAA-43AF-A66A-81764D1AF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4F4E36-86B2-62D9-CBF6-6AF411F5E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651164-A9BF-1C64-14A2-EEF30082A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397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4BA51-D92B-00D4-44AB-0CBE966B4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DC887-05BF-1388-1255-3E5DA4DF07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E0262-1040-207D-92EE-78F4CAD8C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FA3ED-A966-30E5-7AE4-356B97841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3A6DC3-4595-34BF-8466-D42C1A1AC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A83AED-3AD3-0656-E7DD-28B02A87A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670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6F2C7-CCBB-F2DD-98DA-644758537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445C23-A7B5-3EC3-FF7E-3571FA8372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1E35A1-38D3-1D70-E522-429EA9640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452CC-22EF-96AA-7831-5F7DBDC25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565712-7C89-9EEE-9C51-D38843214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657FE6-AAAD-FDB4-0F3E-F316F403D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44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7D005C-268A-7A42-EC5D-F2B784B1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8AE4D-91E4-370D-20BA-DB9B791552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C8F62-0A56-AC37-9DD3-5A64FC7BC5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6F9449-F05F-8D43-A791-A826D7958064}" type="datetimeFigureOut">
              <a:rPr lang="en-US" smtClean="0"/>
              <a:t>10/24/23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2A2F9-57A5-1F31-D09F-0AC36DEAB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7DDED-89E3-1EB1-D2DB-F2D9971838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FCE37-8D63-2C45-87E9-4073EE4336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803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E40B0-905F-6CD7-5EF4-929C96E5C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room with a desk and chairs&#10;&#10;Description automatically generated">
            <a:extLst>
              <a:ext uri="{FF2B5EF4-FFF2-40B4-BE49-F238E27FC236}">
                <a16:creationId xmlns:a16="http://schemas.microsoft.com/office/drawing/2014/main" id="{2029AA7F-BBC5-DCC1-7279-AD5C66D07B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7262"/>
            <a:ext cx="12192000" cy="8128000"/>
          </a:xfrm>
        </p:spPr>
      </p:pic>
    </p:spTree>
    <p:extLst>
      <p:ext uri="{BB962C8B-B14F-4D97-AF65-F5344CB8AC3E}">
        <p14:creationId xmlns:p14="http://schemas.microsoft.com/office/powerpoint/2010/main" val="331359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6D2A7-1594-59EA-9C4C-3D6B02C16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0B253E-D4A4-674B-F603-52B74832DF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1863"/>
            <a:ext cx="12192000" cy="9144000"/>
          </a:xfrm>
        </p:spPr>
      </p:pic>
    </p:spTree>
    <p:extLst>
      <p:ext uri="{BB962C8B-B14F-4D97-AF65-F5344CB8AC3E}">
        <p14:creationId xmlns:p14="http://schemas.microsoft.com/office/powerpoint/2010/main" val="2625492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FAFBD-7001-09C3-2105-802AED004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0FFC93-2310-D7A4-8249-B39831B0C7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4020"/>
            <a:ext cx="12192000" cy="12192000"/>
          </a:xfrm>
        </p:spPr>
      </p:pic>
    </p:spTree>
    <p:extLst>
      <p:ext uri="{BB962C8B-B14F-4D97-AF65-F5344CB8AC3E}">
        <p14:creationId xmlns:p14="http://schemas.microsoft.com/office/powerpoint/2010/main" val="67650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6D2A7-1594-59EA-9C4C-3D6B02C16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E0B253E-D4A4-674B-F603-52B74832DF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1863"/>
            <a:ext cx="12192000" cy="9144000"/>
          </a:xfrm>
        </p:spPr>
      </p:pic>
    </p:spTree>
    <p:extLst>
      <p:ext uri="{BB962C8B-B14F-4D97-AF65-F5344CB8AC3E}">
        <p14:creationId xmlns:p14="http://schemas.microsoft.com/office/powerpoint/2010/main" val="2800749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Alice Beatriz Arnaud Mota</dc:creator>
  <cp:lastModifiedBy>Alice Beatriz Arnaud Mota</cp:lastModifiedBy>
  <cp:revision>3</cp:revision>
  <dcterms:created xsi:type="dcterms:W3CDTF">2023-10-23T15:12:51Z</dcterms:created>
  <dcterms:modified xsi:type="dcterms:W3CDTF">2023-10-24T13:24:34Z</dcterms:modified>
</cp:coreProperties>
</file>

<file path=docProps/thumbnail.jpeg>
</file>